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embeddedFontLst>
    <p:embeddedFont>
      <p:font typeface="Anonymous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AnonymousPro-regular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AnonymousPro-italic.fntdata"/><Relationship Id="rId21" Type="http://schemas.openxmlformats.org/officeDocument/2006/relationships/slide" Target="slides/slide17.xml"/><Relationship Id="rId43" Type="http://schemas.openxmlformats.org/officeDocument/2006/relationships/font" Target="fonts/AnonymousPro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AnonymousPr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gif"/><Relationship Id="rId4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415611" y="-378833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Procedural Terrain Generation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1524000" y="2230456"/>
            <a:ext cx="9144000" cy="24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a world from scratch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241450" y="6136575"/>
            <a:ext cx="36963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Venkatraman Srikanth</a:t>
            </a:r>
            <a:endParaRPr sz="2400">
              <a:solidFill>
                <a:srgbClr val="FFFFFF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9841675" y="6136575"/>
            <a:ext cx="2030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Delta Force</a:t>
            </a:r>
            <a:endParaRPr sz="2400">
              <a:solidFill>
                <a:srgbClr val="FFFFFF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6650" y="6280062"/>
            <a:ext cx="285025" cy="2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random enough?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Modulus to the rescue!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values not sequential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</a:t>
            </a:r>
            <a:r>
              <a:rPr b="1" i="0" lang="en-US" sz="2800" u="none" cap="none" strike="noStrike">
                <a:solidFill>
                  <a:schemeClr val="dk1"/>
                </a:solidFill>
              </a:rPr>
              <a:t>modulus by 12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Let’s </a:t>
            </a:r>
            <a:r>
              <a:rPr b="1" lang="en-US"/>
              <a:t>start at 1</a:t>
            </a:r>
            <a:r>
              <a:rPr lang="en-US"/>
              <a:t>, and </a:t>
            </a:r>
            <a:r>
              <a:rPr b="1" lang="en-US"/>
              <a:t>increment by 7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values not sequential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695" y="1690688"/>
            <a:ext cx="435133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5843847" y="1878676"/>
            <a:ext cx="5785658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Series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enough!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LCG!</a:t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06400" lvl="0" marL="45720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-US"/>
              <a:t>L</a:t>
            </a:r>
            <a:r>
              <a:rPr lang="en-US"/>
              <a:t>inear </a:t>
            </a:r>
            <a:r>
              <a:rPr b="1" lang="en-US"/>
              <a:t>C</a:t>
            </a:r>
            <a:r>
              <a:rPr lang="en-US"/>
              <a:t>ongruential </a:t>
            </a:r>
            <a:r>
              <a:rPr b="1" lang="en-US"/>
              <a:t>G</a:t>
            </a:r>
            <a:r>
              <a:rPr lang="en-US"/>
              <a:t>enerator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large values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= 1103515245</a:t>
            </a:r>
            <a:endParaRPr/>
          </a:p>
          <a:p>
            <a:pPr indent="0" lvl="0" mar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C = 12345</a:t>
            </a:r>
            <a:endParaRPr/>
          </a:p>
          <a:p>
            <a:pPr indent="0" lvl="0" mar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M </a:t>
            </a:r>
            <a:r>
              <a:rPr lang="en-US"/>
              <a:t>= </a:t>
            </a:r>
            <a:r>
              <a:rPr lang="en-US">
                <a:solidFill>
                  <a:srgbClr val="FFFFFF"/>
                </a:solidFill>
              </a:rPr>
              <a:t>2</a:t>
            </a:r>
            <a:r>
              <a:rPr baseline="30000" lang="en-US">
                <a:solidFill>
                  <a:srgbClr val="FFFFFF"/>
                </a:solidFill>
              </a:rPr>
              <a:t>31</a:t>
            </a:r>
            <a:r>
              <a:rPr lang="en-US"/>
              <a:t> = 2147483648</a:t>
            </a:r>
            <a:endParaRPr/>
          </a:p>
          <a:p>
            <a:pPr indent="0" lvl="0" marL="0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This is what C’s </a:t>
            </a: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rand()</a:t>
            </a:r>
            <a:r>
              <a:rPr lang="en-US"/>
              <a:t> uses!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memorable snippet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Shape 1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141" y="2443943"/>
            <a:ext cx="8303718" cy="192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problem – the world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start with some water.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 big 2D grid of water.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is nice.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3309" y="1408667"/>
            <a:ext cx="5256836" cy="524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problem – the world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put some points of land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1205" l="0" r="0" t="0"/>
          <a:stretch/>
        </p:blipFill>
        <p:spPr>
          <a:xfrm>
            <a:off x="6740300" y="1408675"/>
            <a:ext cx="5242851" cy="518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Shape 164"/>
          <p:cNvCxnSpPr/>
          <p:nvPr/>
        </p:nvCxnSpPr>
        <p:spPr>
          <a:xfrm flipH="1" rot="10800000">
            <a:off x="6587450" y="4226625"/>
            <a:ext cx="713100" cy="28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Shape 165"/>
          <p:cNvCxnSpPr/>
          <p:nvPr/>
        </p:nvCxnSpPr>
        <p:spPr>
          <a:xfrm flipH="1" rot="10800000">
            <a:off x="7967675" y="4002675"/>
            <a:ext cx="279900" cy="402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Shape 166"/>
          <p:cNvCxnSpPr/>
          <p:nvPr/>
        </p:nvCxnSpPr>
        <p:spPr>
          <a:xfrm flipH="1" rot="10800000">
            <a:off x="8741425" y="4829325"/>
            <a:ext cx="516000" cy="329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Shape 167"/>
          <p:cNvCxnSpPr/>
          <p:nvPr/>
        </p:nvCxnSpPr>
        <p:spPr>
          <a:xfrm flipH="1" rot="10800000">
            <a:off x="7199925" y="6512100"/>
            <a:ext cx="713100" cy="28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Shape 168"/>
          <p:cNvCxnSpPr/>
          <p:nvPr/>
        </p:nvCxnSpPr>
        <p:spPr>
          <a:xfrm flipH="1" rot="10800000">
            <a:off x="8920750" y="6311750"/>
            <a:ext cx="713100" cy="28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Shape 169"/>
          <p:cNvCxnSpPr/>
          <p:nvPr/>
        </p:nvCxnSpPr>
        <p:spPr>
          <a:xfrm flipH="1" rot="10800000">
            <a:off x="11194175" y="2878988"/>
            <a:ext cx="370500" cy="37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Shape 170"/>
          <p:cNvCxnSpPr/>
          <p:nvPr/>
        </p:nvCxnSpPr>
        <p:spPr>
          <a:xfrm flipH="1" rot="10800000">
            <a:off x="10752175" y="1618475"/>
            <a:ext cx="713100" cy="28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Shape 171"/>
          <p:cNvCxnSpPr/>
          <p:nvPr/>
        </p:nvCxnSpPr>
        <p:spPr>
          <a:xfrm flipH="1" rot="10800000">
            <a:off x="10088975" y="6455275"/>
            <a:ext cx="713100" cy="28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second problem – the world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Lo! We have land!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813" y="1408667"/>
            <a:ext cx="5235827" cy="524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idea, bad execution, but it’s something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8086" y="1508072"/>
            <a:ext cx="5235827" cy="523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 am going to talk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about?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bad idea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better idea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improve?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look at a real world application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does this look like?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0" l="12803" r="12497" t="1351"/>
          <a:stretch/>
        </p:blipFill>
        <p:spPr>
          <a:xfrm>
            <a:off x="3607600" y="1690825"/>
            <a:ext cx="5009550" cy="49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does </a:t>
            </a:r>
            <a:r>
              <a:rPr i="1" lang="en-US"/>
              <a:t>this</a:t>
            </a:r>
            <a:r>
              <a:rPr lang="en-US"/>
              <a:t> look like?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213" y="1622900"/>
            <a:ext cx="5017575" cy="50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Behold, </a:t>
            </a:r>
            <a:r>
              <a:rPr b="1" lang="en-US"/>
              <a:t>Perlin Noise!</a:t>
            </a:r>
            <a:endParaRPr b="1" i="0" sz="4400" u="none" cap="none" strike="noStrike">
              <a:solidFill>
                <a:schemeClr val="dk1"/>
              </a:solidFill>
            </a:endParaRP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213" y="1622900"/>
            <a:ext cx="5017575" cy="50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Applications</a:t>
            </a:r>
            <a:endParaRPr/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375" y="2344025"/>
            <a:ext cx="5387676" cy="28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b="0" l="0" r="0" t="10650"/>
          <a:stretch/>
        </p:blipFill>
        <p:spPr>
          <a:xfrm>
            <a:off x="1520750" y="2135450"/>
            <a:ext cx="3632425" cy="32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Ken Perlin, The Oscars, 1996</a:t>
            </a:r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575" y="1825625"/>
            <a:ext cx="5982459" cy="45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But how do we make terrain?</a:t>
            </a:r>
            <a:endParaRPr b="1" i="0" sz="4400" u="none" cap="none" strike="noStrike">
              <a:solidFill>
                <a:schemeClr val="dk1"/>
              </a:solidFill>
            </a:endParaRP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13" y="1622900"/>
            <a:ext cx="5017575" cy="50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2400" y="2921800"/>
            <a:ext cx="27813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6197200" y="3420075"/>
            <a:ext cx="2260800" cy="88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</a:rPr>
              <a:t>A Heightmap!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Sweet! How does it work?</a:t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838200" y="18159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Gradients!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918550" y="32047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schematic</a:t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580" y="2071825"/>
            <a:ext cx="7702825" cy="38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Computing the Gradient Product</a:t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25" y="1612450"/>
            <a:ext cx="4445225" cy="46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3375" y="2834625"/>
            <a:ext cx="4235900" cy="2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Big Problem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an integer, make a random world ☺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make better terrain!</a:t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175" y="1622900"/>
            <a:ext cx="4994624" cy="50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b="0" l="44051" r="455" t="44252"/>
          <a:stretch/>
        </p:blipFill>
        <p:spPr>
          <a:xfrm>
            <a:off x="475825" y="1624225"/>
            <a:ext cx="4994625" cy="5017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5635063" y="3698025"/>
            <a:ext cx="1081500" cy="36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Something is missing - detail!</a:t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75" y="1503912"/>
            <a:ext cx="4994626" cy="499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/>
          <p:nvPr/>
        </p:nvSpPr>
        <p:spPr>
          <a:xfrm>
            <a:off x="5635063" y="3698025"/>
            <a:ext cx="1081500" cy="36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4">
            <a:alphaModFix/>
          </a:blip>
          <a:srcRect b="69" l="0" r="0" t="79"/>
          <a:stretch/>
        </p:blipFill>
        <p:spPr>
          <a:xfrm>
            <a:off x="6900975" y="1503912"/>
            <a:ext cx="4994625" cy="499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put them together!</a:t>
            </a:r>
            <a:endParaRPr/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0" l="44051" r="455" t="44252"/>
          <a:stretch/>
        </p:blipFill>
        <p:spPr>
          <a:xfrm>
            <a:off x="998725" y="2637980"/>
            <a:ext cx="2424025" cy="2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725" y="2637975"/>
            <a:ext cx="2424026" cy="242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3599950" y="3274150"/>
            <a:ext cx="1068900" cy="1068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7461350" y="3229675"/>
            <a:ext cx="1025700" cy="1025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94925" y="2643537"/>
            <a:ext cx="2424026" cy="242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put them together!</a:t>
            </a:r>
            <a:endParaRPr/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725" y="2637980"/>
            <a:ext cx="2424026" cy="24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 rotWithShape="1">
          <a:blip r:embed="rId4">
            <a:alphaModFix/>
          </a:blip>
          <a:srcRect b="69" l="0" r="0" t="79"/>
          <a:stretch/>
        </p:blipFill>
        <p:spPr>
          <a:xfrm>
            <a:off x="4808725" y="2637975"/>
            <a:ext cx="2424025" cy="242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x="3599950" y="3274150"/>
            <a:ext cx="1068900" cy="1068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7461350" y="3229675"/>
            <a:ext cx="1025700" cy="1025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5">
            <a:alphaModFix/>
          </a:blip>
          <a:srcRect b="16928" l="15357" r="16928" t="15357"/>
          <a:stretch/>
        </p:blipFill>
        <p:spPr>
          <a:xfrm>
            <a:off x="8694925" y="2643538"/>
            <a:ext cx="2424026" cy="242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Making it an island - Weight the centre</a:t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4351201" cy="43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4423" y="1825625"/>
            <a:ext cx="4351201" cy="43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x="5343900" y="3250875"/>
            <a:ext cx="1446000" cy="14460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 Result :</a:t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497425" y="1444625"/>
            <a:ext cx="5155225" cy="515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did it!</a:t>
            </a:r>
            <a:endParaRPr/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525" y="1825632"/>
            <a:ext cx="8218275" cy="45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 all the demos and the source code</a:t>
            </a:r>
            <a:endParaRPr/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algn="ctr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3000"/>
              <a:t>venkatraman.me/proc-map-gen</a:t>
            </a:r>
            <a:endParaRPr sz="3000"/>
          </a:p>
        </p:txBody>
      </p:sp>
      <p:sp>
        <p:nvSpPr>
          <p:cNvPr id="326" name="Shape 326"/>
          <p:cNvSpPr txBox="1"/>
          <p:nvPr/>
        </p:nvSpPr>
        <p:spPr>
          <a:xfrm>
            <a:off x="1523000" y="5113650"/>
            <a:ext cx="9093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Thanks for being a wonderful audience!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Approaching the Problem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we have to do?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– Some integer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– Some random world/map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each world must be unique to the integer given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a given input always makes the same world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 no randomness!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Answer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 - Randomness!</a:t>
            </a:r>
            <a:endParaRPr sz="4800"/>
          </a:p>
          <a:p>
            <a:pPr indent="0" lvl="0" marL="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/>
              <a:t>Pseudo - Randomness?</a:t>
            </a:r>
            <a:endParaRPr sz="4800"/>
          </a:p>
          <a:p>
            <a:pPr indent="0" lvl="0" marL="0" marR="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Requirement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Given a starting point number (the input integer), generate a lot of random numbers whenever we want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1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Answer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just take a number, and screw it up really bad and hope people don’t notice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Screw up a number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take a number, and multiply something to it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</a:t>
            </a:r>
            <a:r>
              <a:rPr lang="en-US"/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/>
              <a:t>X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Screw up a number more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let’s add something to it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A*X + 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